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7" r:id="rId2"/>
    <p:sldId id="276" r:id="rId3"/>
    <p:sldId id="285" r:id="rId4"/>
    <p:sldId id="290" r:id="rId5"/>
    <p:sldId id="299" r:id="rId6"/>
    <p:sldId id="271" r:id="rId7"/>
    <p:sldId id="272" r:id="rId8"/>
    <p:sldId id="296" r:id="rId9"/>
    <p:sldId id="273" r:id="rId10"/>
    <p:sldId id="284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76"/>
            <p14:sldId id="285"/>
            <p14:sldId id="290"/>
            <p14:sldId id="299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9D9259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2000" y="1371600"/>
            <a:ext cx="8077200" cy="251460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NHỮNG  BÀI  EM  ĐÃ  HỌC </a:t>
            </a:r>
            <a:endParaRPr lang="en-US" sz="4400" cap="all" dirty="0" smtClean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2226" y="5029200"/>
            <a:ext cx="2537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Tiết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1 + 2</a:t>
            </a:r>
            <a:endParaRPr lang="vi-VN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85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1524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6158"/>
            <a:ext cx="7608887" cy="719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94" y="-152400"/>
            <a:ext cx="602980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GIAO AN\SGV lop 2\sgv chân trời sáng tạo lớp 2\hình minh họa giáo án\15\53066dee7b529e987e0b490a36f5c1e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1800">
            <a:off x="2331501" y="2016715"/>
            <a:ext cx="4323818" cy="432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165348" y="4043652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943832" y="4360675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68822" y="2859821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" y="3886200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09600" y="234286"/>
            <a:ext cx="8001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E:\GIAO AN\SGV lop 2\sgv chân trời sáng tạo lớp 2\hình minh họa giáo án\1\c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2385239" cy="162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91654"/>
            <a:ext cx="2770639" cy="1996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67" y="856621"/>
            <a:ext cx="3269533" cy="2066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E:\GIAO AN\SGV lop 2\sgv chân trời sáng tạo lớp 2\hình minh họa giáo án\8\gdfgdfgggdf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1785728" cy="227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SGV lop 2\sgv chân trời sáng tạo lớp 2\hình minh họa giáo án\10\rew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88515"/>
            <a:ext cx="1843054" cy="2528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GIAO AN\SGV lop 2\sgv chân trời sáng tạo lớp 2\hình minh họa giáo án\12\fhbgh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53000"/>
            <a:ext cx="2985308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GIAO AN\SGV lop 2\sgv chân trời sáng tạo lớp 2\hình minh họa giáo án\16\VBC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25548"/>
            <a:ext cx="2170286" cy="395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GIAO AN\SGV lop 2\sgv chân trời sáng tạo lớp 2\hình minh họa giáo án\18\Captu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20" y="2819400"/>
            <a:ext cx="2350980" cy="393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3505200" y="4132072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1027" y="6298478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8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23337" y="3531202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7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50931" y="2440518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5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874467" y="924636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59860" y="5031330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33160" y="6381602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9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66728" y="924580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36" y="2299693"/>
            <a:ext cx="280987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Oval 27"/>
          <p:cNvSpPr/>
          <p:nvPr/>
        </p:nvSpPr>
        <p:spPr>
          <a:xfrm>
            <a:off x="1977365" y="3586112"/>
            <a:ext cx="453788" cy="3708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6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8869" y="798618"/>
            <a:ext cx="493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GIAO AN\SGV lop 2\sgv chân trời sáng tạo lớp 2\hình minh họa giáo án\18\cvcx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68" y="1447800"/>
            <a:ext cx="2879132" cy="21163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18\vbxcb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" y="4038600"/>
            <a:ext cx="3344977" cy="2415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18\bg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10000" cy="52076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9100" y="3352800"/>
            <a:ext cx="990600" cy="459432"/>
          </a:xfrm>
          <a:prstGeom prst="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1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70811" y="6169968"/>
            <a:ext cx="990600" cy="459432"/>
          </a:xfrm>
          <a:prstGeom prst="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</a:t>
            </a:r>
            <a:r>
              <a:rPr lang="vi-VN" dirty="0" smtClean="0">
                <a:solidFill>
                  <a:schemeClr val="tx1"/>
                </a:solidFill>
              </a:rPr>
              <a:t>2 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01000" y="5994985"/>
            <a:ext cx="990600" cy="459432"/>
          </a:xfrm>
          <a:prstGeom prst="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</a:t>
            </a:r>
            <a:r>
              <a:rPr lang="vi-VN" dirty="0" smtClean="0">
                <a:solidFill>
                  <a:schemeClr val="tx1"/>
                </a:solidFill>
              </a:rPr>
              <a:t>3 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969510" y="683074"/>
            <a:ext cx="1389409" cy="138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04800" y="76200"/>
            <a:ext cx="514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endParaRPr lang="en-US" sz="3600" dirty="0" smtClean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94" y="727268"/>
            <a:ext cx="1792406" cy="194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E:\GIAO AN\SGV lop 2\sgv chân trời sáng tạo lớp 2\hình minh họa giáo án\18\gdfg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74" y="4069989"/>
            <a:ext cx="2369825" cy="24832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8\gfdgdg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3200400" cy="3523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8\gfdgd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94827"/>
            <a:ext cx="5143500" cy="35583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0668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676400"/>
            <a:ext cx="69774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wing.com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2202" y="772987"/>
            <a:ext cx="7346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228600"/>
            <a:ext cx="75438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GIAO AN\SGV lop 2\sgv chân trời sáng tạo lớp 2\hình minh họa giáo án\18\bbk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57398"/>
            <a:ext cx="5181599" cy="3238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sgv chân trời sáng tạo lớp 2\hình minh họa giáo án\18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3700100" cy="2428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GIAO AN\SGV lop 2\sgv chân trời sáng tạo lớp 2\hình minh họa giáo án\18\ghhnh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32494"/>
            <a:ext cx="3397946" cy="18207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GIAO AN\SGV lop 2\sgv chân trời sáng tạo lớp 2\hình minh họa giáo án\18\ke-go-de-ban-do-dong-GHS-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47130"/>
            <a:ext cx="2802996" cy="2310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3621</TotalTime>
  <Words>160</Words>
  <Application>Microsoft Office PowerPoint</Application>
  <PresentationFormat>On-screen Show (4:3)</PresentationFormat>
  <Paragraphs>33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268</cp:revision>
  <dcterms:created xsi:type="dcterms:W3CDTF">2020-08-13T08:18:23Z</dcterms:created>
  <dcterms:modified xsi:type="dcterms:W3CDTF">2022-11-21T07:40:32Z</dcterms:modified>
</cp:coreProperties>
</file>